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embeddedFontLs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71d225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71d225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scholastic.com/site/launch/bkflix?ucn=6427264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digital.scholastic.com/site/launch/watchandlearn?ucn=64272649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magazines.scholastic.com/support/learnathome/grades-prek-k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magazines.scholastic.com/support/learnathome/grades-prek-k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magazines.scholastic.com/support/learnathome/grades-prek-k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magazines.scholastic.com/support/learnathome/grades-prek-k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magazines.scholastic.com/support/learnathome/grades-prek-k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Media Center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Week 1</a:t>
            </a:r>
            <a:endParaRPr sz="4000" b="1" dirty="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50" y="1098475"/>
            <a:ext cx="1714025" cy="34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t="9676" r="1768" b="28095"/>
          <a:stretch/>
        </p:blipFill>
        <p:spPr>
          <a:xfrm>
            <a:off x="0" y="0"/>
            <a:ext cx="9144001" cy="30111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153800" y="3243775"/>
            <a:ext cx="6836400" cy="15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 link will be attached to each slide.  However it takes you to the same page, just scroll down the page for the day you are on for that day. 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81357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Scholastic Learning at Home</a:t>
            </a: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61845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Welcome Kids and Parents!</a:t>
            </a:r>
            <a:endParaRPr sz="1800">
              <a:solidFill>
                <a:srgbClr val="293634"/>
              </a:solidFill>
              <a:highlight>
                <a:srgbClr val="FFCB0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67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Before you get started, you must first set up your </a:t>
            </a:r>
            <a:r>
              <a:rPr lang="en" sz="180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free account </a:t>
            </a:r>
            <a:r>
              <a:rPr lang="en" sz="1800" b="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n" sz="180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rgbClr val="337AB7"/>
                </a:solidFill>
                <a:highlight>
                  <a:srgbClr val="FFCB05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Book Flix</a:t>
            </a:r>
            <a:r>
              <a:rPr lang="en" sz="180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and our </a:t>
            </a:r>
            <a:r>
              <a:rPr lang="en" sz="1800">
                <a:solidFill>
                  <a:srgbClr val="337AB7"/>
                </a:solidFill>
                <a:highlight>
                  <a:srgbClr val="FFCB05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Watch &amp; Learn Library</a:t>
            </a:r>
            <a:r>
              <a:rPr lang="en" sz="1800" b="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. It's simple—just use the following info:</a:t>
            </a:r>
            <a:endParaRPr sz="1800" b="0">
              <a:solidFill>
                <a:srgbClr val="293634"/>
              </a:solidFill>
              <a:highlight>
                <a:srgbClr val="FFCB0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67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username: </a:t>
            </a:r>
            <a:r>
              <a:rPr lang="en" sz="180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Learning20</a:t>
            </a:r>
            <a:r>
              <a:rPr lang="en" sz="1800" b="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 | password: </a:t>
            </a:r>
            <a:r>
              <a:rPr lang="en" sz="180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Clifford</a:t>
            </a:r>
            <a:endParaRPr sz="1800">
              <a:solidFill>
                <a:srgbClr val="293634"/>
              </a:solidFill>
              <a:highlight>
                <a:srgbClr val="FFCB0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160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5" descr="Book titled, &quot;Made To Stick,&quot; standing on its sid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3776" y="2804500"/>
            <a:ext cx="1572275" cy="20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-11324" t="11304" r="12676" b="14173"/>
          <a:stretch/>
        </p:blipFill>
        <p:spPr>
          <a:xfrm>
            <a:off x="-1033875" y="232625"/>
            <a:ext cx="10028550" cy="47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2877" r="11520" b="5927"/>
          <a:stretch/>
        </p:blipFill>
        <p:spPr>
          <a:xfrm>
            <a:off x="152400" y="180925"/>
            <a:ext cx="8790575" cy="48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0200" r="12572" b="13678"/>
          <a:stretch/>
        </p:blipFill>
        <p:spPr>
          <a:xfrm>
            <a:off x="152400" y="206775"/>
            <a:ext cx="8725950" cy="472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514" t="9728" r="11965" b="16514"/>
          <a:stretch/>
        </p:blipFill>
        <p:spPr>
          <a:xfrm>
            <a:off x="193850" y="193850"/>
            <a:ext cx="8736198" cy="474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0696" t="16613" r="10767" b="14477"/>
          <a:stretch/>
        </p:blipFill>
        <p:spPr>
          <a:xfrm>
            <a:off x="297225" y="284325"/>
            <a:ext cx="8529424" cy="45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C6F80A50AC8D4F9D81E9ED76EC1A93" ma:contentTypeVersion="13" ma:contentTypeDescription="Create a new document." ma:contentTypeScope="" ma:versionID="553081bf5d6b38c894a4f9b6c44e5055">
  <xsd:schema xmlns:xsd="http://www.w3.org/2001/XMLSchema" xmlns:xs="http://www.w3.org/2001/XMLSchema" xmlns:p="http://schemas.microsoft.com/office/2006/metadata/properties" xmlns:ns3="5031461d-4f6c-462f-b570-01e0ff71049c" xmlns:ns4="7a6600b9-bfda-44c9-83fb-732acbf63fc2" targetNamespace="http://schemas.microsoft.com/office/2006/metadata/properties" ma:root="true" ma:fieldsID="ad1d0f0a16a1806f3e5389b0af0d2b6c" ns3:_="" ns4:_="">
    <xsd:import namespace="5031461d-4f6c-462f-b570-01e0ff71049c"/>
    <xsd:import namespace="7a6600b9-bfda-44c9-83fb-732acbf63f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1461d-4f6c-462f-b570-01e0ff7104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600b9-bfda-44c9-83fb-732acbf63f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F1C59A-9226-466C-830F-6FF8BAFD607E}">
  <ds:schemaRefs>
    <ds:schemaRef ds:uri="http://schemas.microsoft.com/office/2006/documentManagement/types"/>
    <ds:schemaRef ds:uri="http://schemas.openxmlformats.org/package/2006/metadata/core-properties"/>
    <ds:schemaRef ds:uri="5031461d-4f6c-462f-b570-01e0ff71049c"/>
    <ds:schemaRef ds:uri="http://purl.org/dc/elements/1.1/"/>
    <ds:schemaRef ds:uri="http://schemas.microsoft.com/office/2006/metadata/properties"/>
    <ds:schemaRef ds:uri="7a6600b9-bfda-44c9-83fb-732acbf63fc2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FE2B38-58C7-4145-B008-E82BC84141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5725DE-490C-4419-9110-565A2347B4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31461d-4f6c-462f-b570-01e0ff71049c"/>
    <ds:schemaRef ds:uri="7a6600b9-bfda-44c9-83fb-732acbf63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On-screen Show (16:9)</PresentationFormat>
  <Paragraphs>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Lato</vt:lpstr>
      <vt:lpstr>Raleway</vt:lpstr>
      <vt:lpstr>Swiss</vt:lpstr>
      <vt:lpstr>Virtual Media Center</vt:lpstr>
      <vt:lpstr>PowerPoint Presentation</vt:lpstr>
      <vt:lpstr>Scholastic Learning at Home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Media Center</dc:title>
  <dc:creator>Davis, Rhonda</dc:creator>
  <cp:lastModifiedBy>Davis, Rhonda</cp:lastModifiedBy>
  <cp:revision>2</cp:revision>
  <dcterms:modified xsi:type="dcterms:W3CDTF">2020-03-16T15:48:53Z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0x01010092C6F80A50AC8D4F9D81E9ED76EC1A93</vt:lpwstr>
  </property>
</Properties>
</file>